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358eb3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3358eb3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3358eb37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3358eb37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3358eb37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3358eb37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3358eb37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3358eb37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3358eb37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3358eb37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3358eb3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3358eb3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3358eb37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3358eb37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3358eb37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3358eb37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3358eb37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3358eb37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3358eb37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3358eb37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3358eb37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3358eb37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3358eb3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3358eb3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3793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28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7750" y="1872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588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2418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830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843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2957900" y="101350"/>
            <a:ext cx="369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Reference Implementation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23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